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D5E"/>
    <a:srgbClr val="D8B582"/>
    <a:srgbClr val="042B5D"/>
    <a:srgbClr val="C3C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53"/>
      </p:cViewPr>
      <p:guideLst>
        <p:guide orient="horz" pos="5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D3F32-5A0A-742A-6AD1-92EDD7EF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393415-F739-2B94-F343-9EC09B9BA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74F7E-AD20-4885-6D8E-8B37038E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459515-9E34-66DF-78C5-D9F44A67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16284A-5B7A-EED9-9141-6B180EC7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73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6CC072-1A2D-118D-23B0-58118B79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D69A81-9919-1458-50E2-873CF76C3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80CB36-B941-9608-654B-704BA1C8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1830D4-AF4B-BE31-C9E8-775A3C1F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2EC20B-29D3-6F87-3B00-8EE4B88B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81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C04B35-E9F4-3DCC-AB74-5D77774E2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8779F7-4B0F-3066-4307-0F7E87A98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36C2D5-4207-AD5B-EB52-FDCD4AB4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10F19D-766D-4322-A7C2-080F9C24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12D0C5-E49E-39A5-5085-4D488C61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38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F3AF6C-FBC4-9F78-914E-CA9A55AC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A558A5-119C-0E1E-C959-361F15B6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EE532E-2C26-556C-DFD3-BF8DECAF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A4AAF4-7167-0E00-2356-D9D7435D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C91576-749D-BE69-1D73-79E1B84A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7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BEC75-9AF3-8EDD-0785-9F036C6A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58A5C0-594A-0F18-3423-22E2C4278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54EB5-376A-3E37-2995-D66F2733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24B9BE-0249-4CE7-7CA3-3E7FF700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A26A49-0904-764F-D4A9-6E0CADA8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3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E0DE0-D3B7-003A-8009-3BB925BA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993A62-9554-F1E7-0A4A-27F300AA6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1B1572-2984-747F-5C78-12C4D5382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7385FA-6662-5BFC-8E65-E4165A01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76A69C-4F50-EA76-E981-BF0A079D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DB266B-62DE-C58F-5520-16FBA804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92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FEAFC-C665-A4FB-F8CE-47BCFACF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AE291-6BE3-846B-807A-74A717EF2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914973-3508-4DD7-024A-C15546D5B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86F078-C957-E987-A5A8-C566DF149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63A9F0-51E8-AC49-7303-891738D06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6A67F96-AD40-955B-9CDE-3AFF7538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FC040C9-04D7-4B65-2832-1660CE04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2364A4-0309-7078-9A84-E305D594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58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B2420-BD0C-D7B4-4866-C71E6A38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3992F5-E80F-98EA-B536-032C2847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3B28AD-F5CE-293F-0BD6-20B6772F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0CB817-5FF7-6755-B4D3-C487A0C1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36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5301669-9EA9-9686-220F-D950CDFC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039836D-11DE-933B-24B2-8DF62A25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016379-3910-C52B-4AC9-304BBD9B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3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FDC34-EB4D-BF79-4A97-67349B76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87CF1E-246A-8E1A-12CF-5FBBEB9C0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A6762E-6B5B-A2D5-4796-AFB067410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5B2105-74F4-D188-1B96-B749073C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B9396-F054-2F22-6382-A0C11555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400659-4EAB-5A1C-69CF-52535A63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60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278C0-2B05-0526-E6F6-5BC50E21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C2B5B6-CEA8-8AA5-B6D0-9F4D98BF1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C6C611-30FD-7C83-E78D-9F5013093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7DB042-EAB3-463F-7C8B-D7C0A704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431136-46F9-DD78-6165-F087B93D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556C26-1A97-A4F3-E731-9BB6A8BA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8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3A0691-B86D-5290-EF4B-96AB4127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0F7B1-5215-1A02-8E2F-F9C884B95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033CA-BFA3-A310-DC53-E201198E0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DF347-D362-48F3-8231-63E61C5408E3}" type="datetimeFigureOut">
              <a:rPr lang="it-IT" smtClean="0"/>
              <a:t>13/06/2022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70ED6E-640E-203B-AEDE-740EAC7CB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8C42AD-EA3E-C869-8CE5-2EC8B9A2D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77FA-22F6-4D0D-A939-68F382D8D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2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180EA47-9BF8-58B4-CB19-CCC1AADD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903F581-D629-3EA9-405D-883815D73BC3}"/>
              </a:ext>
            </a:extLst>
          </p:cNvPr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EBE2166-C9E6-08E5-3A99-4383D7D1F34D}"/>
              </a:ext>
            </a:extLst>
          </p:cNvPr>
          <p:cNvSpPr/>
          <p:nvPr/>
        </p:nvSpPr>
        <p:spPr>
          <a:xfrm>
            <a:off x="0" y="6424246"/>
            <a:ext cx="12192000" cy="433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2A0B37D-151D-8854-AFB4-DFFF507C2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727" b="10893"/>
          <a:stretch/>
        </p:blipFill>
        <p:spPr>
          <a:xfrm>
            <a:off x="67317" y="6467203"/>
            <a:ext cx="1056089" cy="35849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1CC3C7D-059A-C36F-CD37-C6181A304B76}"/>
              </a:ext>
            </a:extLst>
          </p:cNvPr>
          <p:cNvSpPr txBox="1"/>
          <p:nvPr/>
        </p:nvSpPr>
        <p:spPr>
          <a:xfrm>
            <a:off x="7471026" y="6498042"/>
            <a:ext cx="511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5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ASSEMBLEA PUBBLICA - 13 GIUGNO 2022 - GENOVA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6DDFB4-8760-41DD-B1BA-06B5F7CBB4D2}"/>
              </a:ext>
            </a:extLst>
          </p:cNvPr>
          <p:cNvSpPr txBox="1"/>
          <p:nvPr/>
        </p:nvSpPr>
        <p:spPr>
          <a:xfrm>
            <a:off x="1190723" y="6524973"/>
            <a:ext cx="28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Segreteria organizzativa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8530E1-6389-A458-3DBD-3B4033B686F6}"/>
              </a:ext>
            </a:extLst>
          </p:cNvPr>
          <p:cNvSpPr txBox="1"/>
          <p:nvPr/>
        </p:nvSpPr>
        <p:spPr>
          <a:xfrm>
            <a:off x="113209" y="143794"/>
            <a:ext cx="1012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42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TERZO VALICO… 2026?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2D8040-F43D-5D8F-C820-08E19723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61" y="128502"/>
            <a:ext cx="1621340" cy="646330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EB21098D-A9BC-FB20-2B66-73D1BCB30797}"/>
              </a:ext>
            </a:extLst>
          </p:cNvPr>
          <p:cNvSpPr/>
          <p:nvPr/>
        </p:nvSpPr>
        <p:spPr>
          <a:xfrm>
            <a:off x="0" y="836023"/>
            <a:ext cx="12192000" cy="259130"/>
          </a:xfrm>
          <a:prstGeom prst="rect">
            <a:avLst/>
          </a:prstGeom>
          <a:solidFill>
            <a:srgbClr val="D8B5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9435126-22CC-02D6-3478-4B232F4DF64A}"/>
              </a:ext>
            </a:extLst>
          </p:cNvPr>
          <p:cNvSpPr/>
          <p:nvPr/>
        </p:nvSpPr>
        <p:spPr>
          <a:xfrm>
            <a:off x="0" y="6399263"/>
            <a:ext cx="12192000" cy="45719"/>
          </a:xfrm>
          <a:prstGeom prst="rect">
            <a:avLst/>
          </a:prstGeom>
          <a:solidFill>
            <a:srgbClr val="D8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10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1099BE-09E5-5087-208E-B91AB48EC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6" b="11044"/>
          <a:stretch/>
        </p:blipFill>
        <p:spPr>
          <a:xfrm>
            <a:off x="-3768" y="0"/>
            <a:ext cx="12191999" cy="685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903F581-D629-3EA9-405D-883815D73BC3}"/>
              </a:ext>
            </a:extLst>
          </p:cNvPr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EBE2166-C9E6-08E5-3A99-4383D7D1F34D}"/>
              </a:ext>
            </a:extLst>
          </p:cNvPr>
          <p:cNvSpPr/>
          <p:nvPr/>
        </p:nvSpPr>
        <p:spPr>
          <a:xfrm>
            <a:off x="0" y="6424246"/>
            <a:ext cx="12192000" cy="433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2A0B37D-151D-8854-AFB4-DFFF507C2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727" b="10893"/>
          <a:stretch/>
        </p:blipFill>
        <p:spPr>
          <a:xfrm>
            <a:off x="67317" y="6467203"/>
            <a:ext cx="1056089" cy="35849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6DDFB4-8760-41DD-B1BA-06B5F7CBB4D2}"/>
              </a:ext>
            </a:extLst>
          </p:cNvPr>
          <p:cNvSpPr txBox="1"/>
          <p:nvPr/>
        </p:nvSpPr>
        <p:spPr>
          <a:xfrm>
            <a:off x="1190723" y="6524973"/>
            <a:ext cx="28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Segreteria organizzativa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8530E1-6389-A458-3DBD-3B4033B686F6}"/>
              </a:ext>
            </a:extLst>
          </p:cNvPr>
          <p:cNvSpPr txBox="1"/>
          <p:nvPr/>
        </p:nvSpPr>
        <p:spPr>
          <a:xfrm>
            <a:off x="113209" y="143794"/>
            <a:ext cx="1012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42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NODO FERROVIARIO GENOVA… 2024?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2D8040-F43D-5D8F-C820-08E19723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61" y="128502"/>
            <a:ext cx="1621340" cy="64633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FFCA3F2-2E69-53CA-4F58-4E8DFC2635A8}"/>
              </a:ext>
            </a:extLst>
          </p:cNvPr>
          <p:cNvSpPr/>
          <p:nvPr/>
        </p:nvSpPr>
        <p:spPr>
          <a:xfrm>
            <a:off x="0" y="836023"/>
            <a:ext cx="12192000" cy="259130"/>
          </a:xfrm>
          <a:prstGeom prst="rect">
            <a:avLst/>
          </a:prstGeom>
          <a:solidFill>
            <a:srgbClr val="D8B5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3F79668-9830-9E58-2420-FA2233E9F2D8}"/>
              </a:ext>
            </a:extLst>
          </p:cNvPr>
          <p:cNvSpPr txBox="1"/>
          <p:nvPr/>
        </p:nvSpPr>
        <p:spPr>
          <a:xfrm>
            <a:off x="7471026" y="6498042"/>
            <a:ext cx="511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5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ASSEMBLEA PUBBLICA - 13 GIUGNO 2022 - GENOVA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A3C03EB-5B24-4841-5A75-65FFFD79DFA9}"/>
              </a:ext>
            </a:extLst>
          </p:cNvPr>
          <p:cNvSpPr/>
          <p:nvPr/>
        </p:nvSpPr>
        <p:spPr>
          <a:xfrm>
            <a:off x="0" y="6399263"/>
            <a:ext cx="12192000" cy="45719"/>
          </a:xfrm>
          <a:prstGeom prst="rect">
            <a:avLst/>
          </a:prstGeom>
          <a:solidFill>
            <a:srgbClr val="D8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52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092196F-1C99-701D-4961-EA6199244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903F581-D629-3EA9-405D-883815D73BC3}"/>
              </a:ext>
            </a:extLst>
          </p:cNvPr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EBE2166-C9E6-08E5-3A99-4383D7D1F34D}"/>
              </a:ext>
            </a:extLst>
          </p:cNvPr>
          <p:cNvSpPr/>
          <p:nvPr/>
        </p:nvSpPr>
        <p:spPr>
          <a:xfrm>
            <a:off x="0" y="6424246"/>
            <a:ext cx="12192000" cy="433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2A0B37D-151D-8854-AFB4-DFFF507C2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727" b="10893"/>
          <a:stretch/>
        </p:blipFill>
        <p:spPr>
          <a:xfrm>
            <a:off x="67317" y="6467203"/>
            <a:ext cx="1056089" cy="35849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6DDFB4-8760-41DD-B1BA-06B5F7CBB4D2}"/>
              </a:ext>
            </a:extLst>
          </p:cNvPr>
          <p:cNvSpPr txBox="1"/>
          <p:nvPr/>
        </p:nvSpPr>
        <p:spPr>
          <a:xfrm>
            <a:off x="1190723" y="6524973"/>
            <a:ext cx="28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Segreteria organizzativa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8530E1-6389-A458-3DBD-3B4033B686F6}"/>
              </a:ext>
            </a:extLst>
          </p:cNvPr>
          <p:cNvSpPr txBox="1"/>
          <p:nvPr/>
        </p:nvSpPr>
        <p:spPr>
          <a:xfrm>
            <a:off x="113209" y="143794"/>
            <a:ext cx="1012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42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GRONDA DI PONENTE… inizio lavori 2023?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2D8040-F43D-5D8F-C820-08E19723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61" y="128502"/>
            <a:ext cx="1621340" cy="64633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FFCA3F2-2E69-53CA-4F58-4E8DFC2635A8}"/>
              </a:ext>
            </a:extLst>
          </p:cNvPr>
          <p:cNvSpPr/>
          <p:nvPr/>
        </p:nvSpPr>
        <p:spPr>
          <a:xfrm>
            <a:off x="0" y="836023"/>
            <a:ext cx="12192000" cy="259130"/>
          </a:xfrm>
          <a:prstGeom prst="rect">
            <a:avLst/>
          </a:prstGeom>
          <a:solidFill>
            <a:srgbClr val="D8B5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445732-9BCD-9A72-F99D-8EEE29D135E1}"/>
              </a:ext>
            </a:extLst>
          </p:cNvPr>
          <p:cNvSpPr txBox="1"/>
          <p:nvPr/>
        </p:nvSpPr>
        <p:spPr>
          <a:xfrm>
            <a:off x="7471026" y="6498042"/>
            <a:ext cx="511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5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ASSEMBLEA PUBBLICA - 13 GIUGNO 2022 - GENOVA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4409361-2186-2BB8-1376-1E0E826578FB}"/>
              </a:ext>
            </a:extLst>
          </p:cNvPr>
          <p:cNvSpPr/>
          <p:nvPr/>
        </p:nvSpPr>
        <p:spPr>
          <a:xfrm>
            <a:off x="0" y="6399263"/>
            <a:ext cx="12192000" cy="45719"/>
          </a:xfrm>
          <a:prstGeom prst="rect">
            <a:avLst/>
          </a:prstGeom>
          <a:solidFill>
            <a:srgbClr val="D8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71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E153E68-BB0A-47EE-5BC5-76B0CF469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0309" r="603" b="8163"/>
          <a:stretch/>
        </p:blipFill>
        <p:spPr>
          <a:xfrm>
            <a:off x="0" y="79111"/>
            <a:ext cx="12192000" cy="677888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903F581-D629-3EA9-405D-883815D73BC3}"/>
              </a:ext>
            </a:extLst>
          </p:cNvPr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EBE2166-C9E6-08E5-3A99-4383D7D1F34D}"/>
              </a:ext>
            </a:extLst>
          </p:cNvPr>
          <p:cNvSpPr/>
          <p:nvPr/>
        </p:nvSpPr>
        <p:spPr>
          <a:xfrm>
            <a:off x="0" y="6424246"/>
            <a:ext cx="12192000" cy="433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2A0B37D-151D-8854-AFB4-DFFF507C2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727" b="10893"/>
          <a:stretch/>
        </p:blipFill>
        <p:spPr>
          <a:xfrm>
            <a:off x="67317" y="6467203"/>
            <a:ext cx="1056089" cy="35849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6DDFB4-8760-41DD-B1BA-06B5F7CBB4D2}"/>
              </a:ext>
            </a:extLst>
          </p:cNvPr>
          <p:cNvSpPr txBox="1"/>
          <p:nvPr/>
        </p:nvSpPr>
        <p:spPr>
          <a:xfrm>
            <a:off x="1190723" y="6524973"/>
            <a:ext cx="28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Segreteria organizzativa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8530E1-6389-A458-3DBD-3B4033B686F6}"/>
              </a:ext>
            </a:extLst>
          </p:cNvPr>
          <p:cNvSpPr txBox="1"/>
          <p:nvPr/>
        </p:nvSpPr>
        <p:spPr>
          <a:xfrm>
            <a:off x="113209" y="143794"/>
            <a:ext cx="1012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42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COMMUNITY SISTEM… 2023?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2D8040-F43D-5D8F-C820-08E19723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61" y="128502"/>
            <a:ext cx="1621340" cy="64633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FFCA3F2-2E69-53CA-4F58-4E8DFC2635A8}"/>
              </a:ext>
            </a:extLst>
          </p:cNvPr>
          <p:cNvSpPr/>
          <p:nvPr/>
        </p:nvSpPr>
        <p:spPr>
          <a:xfrm>
            <a:off x="0" y="836023"/>
            <a:ext cx="12192000" cy="259130"/>
          </a:xfrm>
          <a:prstGeom prst="rect">
            <a:avLst/>
          </a:prstGeom>
          <a:solidFill>
            <a:srgbClr val="D8B5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5F97363-E61C-E0E4-2952-0A99ACA573B2}"/>
              </a:ext>
            </a:extLst>
          </p:cNvPr>
          <p:cNvSpPr txBox="1"/>
          <p:nvPr/>
        </p:nvSpPr>
        <p:spPr>
          <a:xfrm>
            <a:off x="7471026" y="6498042"/>
            <a:ext cx="511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5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ASSEMBLEA PUBBLICA - 13 GIUGNO 2022 - GENOVA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5A6D18C-796B-4A42-BCCB-69EBE630E285}"/>
              </a:ext>
            </a:extLst>
          </p:cNvPr>
          <p:cNvSpPr/>
          <p:nvPr/>
        </p:nvSpPr>
        <p:spPr>
          <a:xfrm>
            <a:off x="0" y="6399263"/>
            <a:ext cx="12192000" cy="45719"/>
          </a:xfrm>
          <a:prstGeom prst="rect">
            <a:avLst/>
          </a:prstGeom>
          <a:solidFill>
            <a:srgbClr val="D8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41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B602DBE-1C51-E8AE-FFB4-5AD759671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903F581-D629-3EA9-405D-883815D73BC3}"/>
              </a:ext>
            </a:extLst>
          </p:cNvPr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EBE2166-C9E6-08E5-3A99-4383D7D1F34D}"/>
              </a:ext>
            </a:extLst>
          </p:cNvPr>
          <p:cNvSpPr/>
          <p:nvPr/>
        </p:nvSpPr>
        <p:spPr>
          <a:xfrm>
            <a:off x="0" y="6424246"/>
            <a:ext cx="12192000" cy="433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2A0B37D-151D-8854-AFB4-DFFF507C2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727" b="10893"/>
          <a:stretch/>
        </p:blipFill>
        <p:spPr>
          <a:xfrm>
            <a:off x="67317" y="6467203"/>
            <a:ext cx="1056089" cy="35849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6DDFB4-8760-41DD-B1BA-06B5F7CBB4D2}"/>
              </a:ext>
            </a:extLst>
          </p:cNvPr>
          <p:cNvSpPr txBox="1"/>
          <p:nvPr/>
        </p:nvSpPr>
        <p:spPr>
          <a:xfrm>
            <a:off x="1190723" y="6524973"/>
            <a:ext cx="28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Segreteria organizzativa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8530E1-6389-A458-3DBD-3B4033B686F6}"/>
              </a:ext>
            </a:extLst>
          </p:cNvPr>
          <p:cNvSpPr txBox="1"/>
          <p:nvPr/>
        </p:nvSpPr>
        <p:spPr>
          <a:xfrm>
            <a:off x="113209" y="143794"/>
            <a:ext cx="1012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42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 DI GENOVA… 2027?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2D8040-F43D-5D8F-C820-08E19723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61" y="128502"/>
            <a:ext cx="1621340" cy="64633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FFCA3F2-2E69-53CA-4F58-4E8DFC2635A8}"/>
              </a:ext>
            </a:extLst>
          </p:cNvPr>
          <p:cNvSpPr/>
          <p:nvPr/>
        </p:nvSpPr>
        <p:spPr>
          <a:xfrm>
            <a:off x="0" y="836023"/>
            <a:ext cx="12192000" cy="259130"/>
          </a:xfrm>
          <a:prstGeom prst="rect">
            <a:avLst/>
          </a:prstGeom>
          <a:solidFill>
            <a:srgbClr val="D8B5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DBAF61-7052-8E5F-E3C8-843F177B1F62}"/>
              </a:ext>
            </a:extLst>
          </p:cNvPr>
          <p:cNvSpPr txBox="1"/>
          <p:nvPr/>
        </p:nvSpPr>
        <p:spPr>
          <a:xfrm>
            <a:off x="7471026" y="6498042"/>
            <a:ext cx="511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5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ASSEMBLEA PUBBLICA - 13 GIUGNO 2022 - GENOVA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672F66C-EE86-BC65-D204-FAF3CC7B8B52}"/>
              </a:ext>
            </a:extLst>
          </p:cNvPr>
          <p:cNvSpPr/>
          <p:nvPr/>
        </p:nvSpPr>
        <p:spPr>
          <a:xfrm>
            <a:off x="0" y="6399263"/>
            <a:ext cx="12192000" cy="45719"/>
          </a:xfrm>
          <a:prstGeom prst="rect">
            <a:avLst/>
          </a:prstGeom>
          <a:solidFill>
            <a:srgbClr val="D8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60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E6AE294-412F-234B-F72D-D0183FDCD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-6578" r="143" b="222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903F581-D629-3EA9-405D-883815D73BC3}"/>
              </a:ext>
            </a:extLst>
          </p:cNvPr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EBE2166-C9E6-08E5-3A99-4383D7D1F34D}"/>
              </a:ext>
            </a:extLst>
          </p:cNvPr>
          <p:cNvSpPr/>
          <p:nvPr/>
        </p:nvSpPr>
        <p:spPr>
          <a:xfrm>
            <a:off x="0" y="6424246"/>
            <a:ext cx="12192000" cy="433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2A0B37D-151D-8854-AFB4-DFFF507C2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727" b="10893"/>
          <a:stretch/>
        </p:blipFill>
        <p:spPr>
          <a:xfrm>
            <a:off x="67317" y="6467203"/>
            <a:ext cx="1056089" cy="35849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6DDFB4-8760-41DD-B1BA-06B5F7CBB4D2}"/>
              </a:ext>
            </a:extLst>
          </p:cNvPr>
          <p:cNvSpPr txBox="1"/>
          <p:nvPr/>
        </p:nvSpPr>
        <p:spPr>
          <a:xfrm>
            <a:off x="1190723" y="6524973"/>
            <a:ext cx="28557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Segreteria</a:t>
            </a:r>
            <a:r>
              <a:rPr lang="it-IT" sz="1050" dirty="0"/>
              <a:t> organizzativa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8530E1-6389-A458-3DBD-3B4033B686F6}"/>
              </a:ext>
            </a:extLst>
          </p:cNvPr>
          <p:cNvSpPr txBox="1"/>
          <p:nvPr/>
        </p:nvSpPr>
        <p:spPr>
          <a:xfrm>
            <a:off x="495981" y="2106527"/>
            <a:ext cx="10127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TERZO VALICO… 2026?</a:t>
            </a:r>
          </a:p>
          <a:p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NODO FERROVIARIO… 2024?</a:t>
            </a:r>
          </a:p>
          <a:p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GRONDA DI PONENTE… 2023?</a:t>
            </a:r>
          </a:p>
          <a:p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E-PORT… 2023?</a:t>
            </a:r>
          </a:p>
          <a:p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 DI GENOVA… 2027?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2D8040-F43D-5D8F-C820-08E19723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61" y="128502"/>
            <a:ext cx="1621340" cy="64633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FFCA3F2-2E69-53CA-4F58-4E8DFC2635A8}"/>
              </a:ext>
            </a:extLst>
          </p:cNvPr>
          <p:cNvSpPr/>
          <p:nvPr/>
        </p:nvSpPr>
        <p:spPr>
          <a:xfrm>
            <a:off x="0" y="836023"/>
            <a:ext cx="12192000" cy="259130"/>
          </a:xfrm>
          <a:prstGeom prst="rect">
            <a:avLst/>
          </a:prstGeom>
          <a:solidFill>
            <a:srgbClr val="D8B5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749EC7A-46B3-84BF-64DB-ECE7E5121932}"/>
              </a:ext>
            </a:extLst>
          </p:cNvPr>
          <p:cNvSpPr txBox="1"/>
          <p:nvPr/>
        </p:nvSpPr>
        <p:spPr>
          <a:xfrm>
            <a:off x="7471026" y="6498042"/>
            <a:ext cx="511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5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ASSEMBLEA PUBBLICA - 13 GIUGNO 2022 - GENOVA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2E05465-DD9B-716E-6574-4019244C5A56}"/>
              </a:ext>
            </a:extLst>
          </p:cNvPr>
          <p:cNvSpPr/>
          <p:nvPr/>
        </p:nvSpPr>
        <p:spPr>
          <a:xfrm>
            <a:off x="0" y="6399263"/>
            <a:ext cx="12192000" cy="45719"/>
          </a:xfrm>
          <a:prstGeom prst="rect">
            <a:avLst/>
          </a:prstGeom>
          <a:solidFill>
            <a:srgbClr val="D8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76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E6AE294-412F-234B-F72D-D0183FDCD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-6578" r="143" b="222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903F581-D629-3EA9-405D-883815D73BC3}"/>
              </a:ext>
            </a:extLst>
          </p:cNvPr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EBE2166-C9E6-08E5-3A99-4383D7D1F34D}"/>
              </a:ext>
            </a:extLst>
          </p:cNvPr>
          <p:cNvSpPr/>
          <p:nvPr/>
        </p:nvSpPr>
        <p:spPr>
          <a:xfrm>
            <a:off x="0" y="6447984"/>
            <a:ext cx="12192000" cy="433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2A0B37D-151D-8854-AFB4-DFFF507C2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727" b="10893"/>
          <a:stretch/>
        </p:blipFill>
        <p:spPr>
          <a:xfrm>
            <a:off x="67317" y="6467203"/>
            <a:ext cx="1056089" cy="35849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6DDFB4-8760-41DD-B1BA-06B5F7CBB4D2}"/>
              </a:ext>
            </a:extLst>
          </p:cNvPr>
          <p:cNvSpPr txBox="1"/>
          <p:nvPr/>
        </p:nvSpPr>
        <p:spPr>
          <a:xfrm>
            <a:off x="1190723" y="6524973"/>
            <a:ext cx="28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Segreteria organizzativa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8530E1-6389-A458-3DBD-3B4033B686F6}"/>
              </a:ext>
            </a:extLst>
          </p:cNvPr>
          <p:cNvSpPr txBox="1"/>
          <p:nvPr/>
        </p:nvSpPr>
        <p:spPr>
          <a:xfrm>
            <a:off x="4255363" y="1004338"/>
            <a:ext cx="270473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2D8040-F43D-5D8F-C820-08E19723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61" y="128502"/>
            <a:ext cx="1621340" cy="64633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FFCA3F2-2E69-53CA-4F58-4E8DFC2635A8}"/>
              </a:ext>
            </a:extLst>
          </p:cNvPr>
          <p:cNvSpPr/>
          <p:nvPr/>
        </p:nvSpPr>
        <p:spPr>
          <a:xfrm>
            <a:off x="0" y="836023"/>
            <a:ext cx="12192000" cy="259130"/>
          </a:xfrm>
          <a:prstGeom prst="rect">
            <a:avLst/>
          </a:prstGeom>
          <a:solidFill>
            <a:srgbClr val="D8B5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E1ABAD7-1F0D-9464-506A-97FEF69C18FB}"/>
              </a:ext>
            </a:extLst>
          </p:cNvPr>
          <p:cNvSpPr/>
          <p:nvPr/>
        </p:nvSpPr>
        <p:spPr>
          <a:xfrm>
            <a:off x="0" y="6399263"/>
            <a:ext cx="12192000" cy="45719"/>
          </a:xfrm>
          <a:prstGeom prst="rect">
            <a:avLst/>
          </a:prstGeom>
          <a:solidFill>
            <a:srgbClr val="D8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D51B74-8778-3D4E-C5C5-684DEFA0E187}"/>
              </a:ext>
            </a:extLst>
          </p:cNvPr>
          <p:cNvSpPr txBox="1"/>
          <p:nvPr/>
        </p:nvSpPr>
        <p:spPr>
          <a:xfrm>
            <a:off x="7471026" y="6498042"/>
            <a:ext cx="511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5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ASSEMBLEA PUBBLICA - 13 GIUGNO 2022 - GENOVA</a:t>
            </a:r>
          </a:p>
        </p:txBody>
      </p:sp>
    </p:spTree>
    <p:extLst>
      <p:ext uri="{BB962C8B-B14F-4D97-AF65-F5344CB8AC3E}">
        <p14:creationId xmlns:p14="http://schemas.microsoft.com/office/powerpoint/2010/main" val="1414848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Starcomunicazione</dc:creator>
  <cp:lastModifiedBy>Martina Belziti</cp:lastModifiedBy>
  <cp:revision>5</cp:revision>
  <dcterms:created xsi:type="dcterms:W3CDTF">2022-06-09T07:45:05Z</dcterms:created>
  <dcterms:modified xsi:type="dcterms:W3CDTF">2022-06-13T15:31:23Z</dcterms:modified>
</cp:coreProperties>
</file>